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A83A-7EF7-4EAD-9930-DB5886E6F9AE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2495-F173-49C2-A635-70FCCEE5A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55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A83A-7EF7-4EAD-9930-DB5886E6F9AE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2495-F173-49C2-A635-70FCCEE5A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83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A83A-7EF7-4EAD-9930-DB5886E6F9AE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2495-F173-49C2-A635-70FCCEE5A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94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A83A-7EF7-4EAD-9930-DB5886E6F9AE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2495-F173-49C2-A635-70FCCEE5A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701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A83A-7EF7-4EAD-9930-DB5886E6F9AE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2495-F173-49C2-A635-70FCCEE5A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10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A83A-7EF7-4EAD-9930-DB5886E6F9AE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2495-F173-49C2-A635-70FCCEE5A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94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A83A-7EF7-4EAD-9930-DB5886E6F9AE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2495-F173-49C2-A635-70FCCEE5A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30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A83A-7EF7-4EAD-9930-DB5886E6F9AE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2495-F173-49C2-A635-70FCCEE5A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23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A83A-7EF7-4EAD-9930-DB5886E6F9AE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2495-F173-49C2-A635-70FCCEE5A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372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A83A-7EF7-4EAD-9930-DB5886E6F9AE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2495-F173-49C2-A635-70FCCEE5A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71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A83A-7EF7-4EAD-9930-DB5886E6F9AE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2495-F173-49C2-A635-70FCCEE5A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00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0A83A-7EF7-4EAD-9930-DB5886E6F9AE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52495-F173-49C2-A635-70FCCEE5A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90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576" y="-62753"/>
            <a:ext cx="12593835" cy="713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6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375" y="0"/>
            <a:ext cx="12591381" cy="707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3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880" y="-100784"/>
            <a:ext cx="12673067" cy="717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8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290" y="-82924"/>
            <a:ext cx="12563880" cy="713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9294" y="-60960"/>
            <a:ext cx="12618785" cy="709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7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006" y="0"/>
            <a:ext cx="12601303" cy="706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2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298" y="-200297"/>
            <a:ext cx="12644847" cy="713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8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2023-03-05T09:27:34Z</dcterms:created>
  <dcterms:modified xsi:type="dcterms:W3CDTF">2023-03-05T12:05:42Z</dcterms:modified>
</cp:coreProperties>
</file>